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34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47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188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599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37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84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73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93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685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43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66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E00E0-1FBE-4D47-93C7-9AF7FC485082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85A9C-8E85-48A2-96EB-AF6C8E3A3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0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51720" y="177041"/>
            <a:ext cx="6120680" cy="769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цементобетонной смеси</a:t>
            </a:r>
            <a:endParaRPr kumimoji="0" lang="ru-RU" sz="22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15635" y="1025205"/>
            <a:ext cx="8462989" cy="58327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4680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Погрешность взвешивания на дозаторах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должна превышать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1 % для цемента и воды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2 % для щебня (гравия) и песка. </a:t>
            </a:r>
          </a:p>
          <a:p>
            <a:pPr indent="4680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Погрешность взвешивания дозаторами непрерывного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проверяют на пробах, отобранных в течение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с непрерывной работы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680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перемешивания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контролируют по специальным часам или регламентируют автоматическими приборами (40...60 с в смесителях принудительного действия и 60...120 с в смесителях со свободным перемешиванием).</a:t>
            </a:r>
          </a:p>
          <a:p>
            <a:pPr indent="4680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заполнителей рассчитывают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высушивая пробы до постоянной массы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реже одного раза в месяц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получении новых партий и после выпадения осадков определяют дополнительно. Пробы берут послойно не реже чем через 2 м по высоте штабеля.</a:t>
            </a:r>
          </a:p>
          <a:p>
            <a:pPr indent="4680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Зерновой состав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проверяют просеивая отобранные пробы через набор сит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реже одного раза в сутки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и, кроме того, каждый раз, когда начинают использовать материал новой партии.</a:t>
            </a:r>
          </a:p>
          <a:p>
            <a:pPr indent="4680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Подвижность или жесткость бетонной смеси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двух раз в смену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установившейся погоде и постоянной влажности заполнителей 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реже чем через 2 ч при резком изменении влажности заполнителей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переходе на новый состав смеси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новую партию того или иного материала.</a:t>
            </a:r>
          </a:p>
          <a:p>
            <a:pPr indent="4680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готовой продукции, марку бетона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испытанием кубов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при изгибе определяют путем испытания бетонных балок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морозоустойчивость - путем попеременного замораживания 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оттаивания бетонных кубов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Tx/>
              <a:buChar char="-"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247211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23728" y="229871"/>
            <a:ext cx="6120680" cy="769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труда и противопожарная защита</a:t>
            </a:r>
            <a:endParaRPr kumimoji="0" lang="ru-RU" sz="22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43345" y="1052736"/>
            <a:ext cx="8285020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4680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Проезды и переходы должны иметь твердое дорожное покрытие и водостоки и освещаться в ночное время. Для подъема рабочих к машинам установок устраивают прочные лестницы с перилами высотой 1 м., ширина эстакады допускает свободный проход не менее 0,8 м, огражденный с обеих сторон.</a:t>
            </a:r>
          </a:p>
          <a:p>
            <a:pPr indent="4680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Очистку и ремонтные работы на эстакаде производят только при прекращении движения транспортирующих средств. Ремонт машин и оборудования производят при выключенных двигателях.</a:t>
            </a:r>
          </a:p>
          <a:p>
            <a:pPr indent="4680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Закрытые помещения, где возможно образование пыли должны иметь надежную вентиляцию. В таких помещениях не реже одного раза в месяц проводится исследование воздушной среды.</a:t>
            </a:r>
          </a:p>
          <a:p>
            <a:pPr indent="4680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Трубопроводы для пара и горячей воды во избежание ожогов располагают не ниже 2,5м от уровня пола.</a:t>
            </a:r>
          </a:p>
          <a:p>
            <a:pPr indent="4680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приготовлении смесей с химическими добавками соблюдают меры предосторожности против ожогов, повреждений и отравления.</a:t>
            </a:r>
          </a:p>
          <a:p>
            <a:pPr indent="4680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машин ЦБЗ без предупредительных сигналов не разрешается. В  цехах или непосредственно у рабочего места машин вывешивают инструкции о порядке пуска и остановки двигателей, сигнализации.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68036" y="4509120"/>
            <a:ext cx="8324444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46800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пожароопасными являются склады топлива, масел, горючих добавок и др. Для тушения используют химическую и воздушно-механическую пену, средства первичного пожаротушения – огнетушители, песок, воду и т.п.</a:t>
            </a:r>
          </a:p>
          <a:p>
            <a:pPr indent="46800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пена – 80% углекислого газа и около 20% воды – универсальное средство тушения легковоспламеняющихся и горючих жидкостей.</a:t>
            </a:r>
          </a:p>
          <a:p>
            <a:pPr indent="46800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и площадки для стоянки машин хранилища топлива, раздаточные колонки и т.п. обеспечивают дополнительно с ящиком с сухим песком, войлочным или асбестовым покрывалом в соответствии с действующими нормами.</a:t>
            </a:r>
          </a:p>
          <a:p>
            <a:r>
              <a:rPr lang="ru-RU" sz="1400" dirty="0" smtClean="0"/>
              <a:t> </a:t>
            </a:r>
            <a:endParaRPr lang="ru-RU" sz="1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91680" y="3933056"/>
            <a:ext cx="6120680" cy="43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Противопожарная защита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167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40219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зимних работ на ЦБЗ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65017"/>
            <a:ext cx="7886700" cy="35190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Осенью и зимой ЦБЗ могут выпускать два вида смесей: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теплые, с предварительно подогретыми компонентами, укладываемые в конструкцию;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холодные, укладываемые без подогрева.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приготовлении смесей в зимний период к ним предъявляется ряд требований:</a:t>
            </a:r>
          </a:p>
          <a:p>
            <a:pPr lvl="0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физико-механические свойства таких смесей должны быть не ниже приготовленных в теплый период;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должны иметь повышенную скорость твердения и пониженную температуру замерзания, а также, по возможности, положительную температуру.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933655"/>
              </p:ext>
            </p:extLst>
          </p:nvPr>
        </p:nvGraphicFramePr>
        <p:xfrm>
          <a:off x="734290" y="4281057"/>
          <a:ext cx="7924800" cy="2285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437">
                  <a:extLst>
                    <a:ext uri="{9D8B030D-6E8A-4147-A177-3AD203B41FA5}">
                      <a16:colId xmlns:a16="http://schemas.microsoft.com/office/drawing/2014/main" val="478914190"/>
                    </a:ext>
                  </a:extLst>
                </a:gridCol>
                <a:gridCol w="1717963">
                  <a:extLst>
                    <a:ext uri="{9D8B030D-6E8A-4147-A177-3AD203B41FA5}">
                      <a16:colId xmlns:a16="http://schemas.microsoft.com/office/drawing/2014/main" val="202469755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99433490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73261420"/>
                    </a:ext>
                  </a:extLst>
                </a:gridCol>
              </a:tblGrid>
              <a:tr h="56334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Марка цемента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при загрузке,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°C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смеси, </a:t>
                      </a:r>
                      <a:r>
                        <a:rPr lang="en-US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°C</a:t>
                      </a:r>
                      <a:endParaRPr lang="ru-RU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328172"/>
                  </a:ext>
                </a:extLst>
              </a:tr>
              <a:tr h="5633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заполнитель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579790"/>
                  </a:ext>
                </a:extLst>
              </a:tr>
              <a:tr h="5959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мягкопортландцемент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466842"/>
                  </a:ext>
                </a:extLst>
              </a:tr>
              <a:tr h="563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портландцемент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126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5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39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работы на ЦБЗ в условиях повышенной температуры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30036"/>
            <a:ext cx="7886700" cy="5527964"/>
          </a:xfrm>
        </p:spPr>
        <p:txBody>
          <a:bodyPr>
            <a:normAutofit fontScale="62500" lnSpcReduction="20000"/>
          </a:bodyPr>
          <a:lstStyle/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жаркую погоду, особенно если длительность транспортировки смеси превышает 30 минут, температура смеси, отправляемой с ЦБЗ не должна превышать 20…25°C. Воду используют из прохладительных источников, хранят ее в холодном состоянии при теплоизоляции труб и резервуаров.</a:t>
            </a: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Бетоносмесительные установки размещают в закрытых помещениях. На открытом воздухе установки окрашивают в светлые тона, защищают навесами от солнца. Автотранспортные средства для перевозки бетонной смеси окрашивают в белый или алюминиевый цвет. Кузова автомобилей-самосвалов следует покрывать светлым брезентом, обрызгивая водой перед отправкой с ЦБЗ.</a:t>
            </a: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приготовлении бетонной смеси в условиях жаркого климата необходимо обеспечить следующую последовательность подачи компонентов смеси в барабан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Сначала заливают воду, после подачи 10-20 % от общей потребности на замес загружают щебень и цемент, не прерывая подачу остальной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воды.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перемешивания материалов в течение 10-15 сек в барабан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бетоносмесителя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подают песок, продолжая процесс до получения однородной массы.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832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5529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генеральных планов ЦБЗ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80655"/>
            <a:ext cx="7886700" cy="5096308"/>
          </a:xfrm>
        </p:spPr>
        <p:txBody>
          <a:bodyPr>
            <a:noAutofit/>
          </a:bodyPr>
          <a:lstStyle/>
          <a:p>
            <a:pPr marL="0" indent="46800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прирельсовом ЦБЗ целесообразно иметь два тупика: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заполнителей и цемента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генеральных планов прирельсовых ЦБЗ подчиняется общим требованиям с учетом:</a:t>
            </a:r>
          </a:p>
          <a:p>
            <a:pPr lvl="0"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по железной дороге фракционного щебня, песка и резервирования в отдельных случаях на площадке завода территории для сортировочно-моечного отделения;</a:t>
            </a:r>
          </a:p>
          <a:p>
            <a:pPr lvl="0"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нормативных сроков разгрузки поступающих по железной дороге заполнителей и цемента;</a:t>
            </a:r>
          </a:p>
          <a:p>
            <a:pPr lvl="0"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для хранения заполнителей открытых площадок, а для хранения цемента — складов силосного типа, оборудованных системой пневмотранспорта;</a:t>
            </a:r>
          </a:p>
          <a:p>
            <a:pPr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минимального объема строительно-монтажных работ при строительстве базы и монтаже (демонтаже) оборудования и строительных конструкций при перебазировании</a:t>
            </a:r>
          </a:p>
        </p:txBody>
      </p:sp>
    </p:spTree>
    <p:extLst>
      <p:ext uri="{BB962C8B-B14F-4D97-AF65-F5344CB8AC3E}">
        <p14:creationId xmlns:p14="http://schemas.microsoft.com/office/powerpoint/2010/main" val="736483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755526" cy="76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9512" y="4941168"/>
            <a:ext cx="869966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1 - склад каменных материалов; 2 - отделение подачи каменных материалов; 3 - отделение </a:t>
            </a:r>
            <a:r>
              <a:rPr lang="ru-RU" sz="1400" dirty="0" err="1" smtClean="0"/>
              <a:t>грохочения</a:t>
            </a:r>
            <a:r>
              <a:rPr lang="ru-RU" sz="1400" dirty="0" smtClean="0"/>
              <a:t> песка; 4 - бетоносмесительное отделение; 5 - </a:t>
            </a:r>
            <a:r>
              <a:rPr lang="ru-RU" sz="1400" dirty="0" err="1" smtClean="0"/>
              <a:t>подрельсовый</a:t>
            </a:r>
            <a:r>
              <a:rPr lang="ru-RU" sz="1400" dirty="0" smtClean="0"/>
              <a:t> бункер; 6 - компрессорная установка; 7 - склад цемента; 8 - хранилище пленкообразующих материалов; 9 - трансформаторная подстанция; 10 - отделение для приготовления водных растворов добавок; 11 - резервуары для запаса воды; 12 - склад нефтепродуктов; 13 - котельная; 14 - канализационные очистные сооружения; 15 - туалет; 16 - площадка для открытых ремонтных работ; 17 - материально-технический склад; 18 - артезианские скважины; 19 - ремонтно-механическая мастерская; 20 - столовая; 21 - контора с лабораторией; 22 - разгрузочная рампа; 23 - весовая, 24 - </a:t>
            </a:r>
            <a:r>
              <a:rPr lang="ru-RU" sz="1400" dirty="0" err="1" smtClean="0"/>
              <a:t>битумохранилище</a:t>
            </a:r>
            <a:endParaRPr kumimoji="0" lang="ru-RU" altLang="zh-CN" sz="140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116632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Пример компоновки  генерального плана </a:t>
            </a:r>
          </a:p>
          <a:p>
            <a:r>
              <a:rPr lang="ru-RU" dirty="0" smtClean="0"/>
              <a:t>прирельсового  цементобетонного завода</a:t>
            </a:r>
            <a:endParaRPr lang="ru-RU" dirty="0"/>
          </a:p>
        </p:txBody>
      </p:sp>
      <p:pic>
        <p:nvPicPr>
          <p:cNvPr id="93186" name="Рисунок 3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861165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43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7200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156176" y="764704"/>
            <a:ext cx="2736304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1 - склад каменных материалов;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2 - отделение подачи каменных материалов;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3 - бетоносмесительное отделение;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4 - компрессорная установка;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5 - склад цемента;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6 - отделение для приготовления водных растворов добавок;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7 - резервуары для запаса воды;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8 - трансформаторная подстанция;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9 - хранилище пленкообразующих материалов;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10 - навес для тарного хранения материалов;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11 - склад нефтепродуктов;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12 - котельная;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13 - ремонтно-механическая мастерская;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14 - площадка для открытых ремонтных работ;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15 - туалет; 16 - столовая;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17 - контора с лабораторией; 18 - бытовые помещения;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19 - весовая с автомобильными весами</a:t>
            </a:r>
            <a:endParaRPr kumimoji="0" lang="ru-RU" altLang="zh-CN" sz="140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0"/>
            <a:ext cx="43619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Пример компоновки  генерального плана </a:t>
            </a:r>
          </a:p>
          <a:p>
            <a:r>
              <a:rPr lang="ru-RU" dirty="0" smtClean="0"/>
              <a:t>притрассового  цементобетонного завода</a:t>
            </a:r>
            <a:endParaRPr lang="ru-RU" dirty="0"/>
          </a:p>
        </p:txBody>
      </p:sp>
      <p:pic>
        <p:nvPicPr>
          <p:cNvPr id="94210" name="Рисунок 3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565751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9102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81" y="596430"/>
            <a:ext cx="8104909" cy="3906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к главе 13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Что называется цементобетонным заводом?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Что называется бетоносмесительной установкой?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3. Что называют бетонным хозяйством?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 классифицируются цементобетонные заводы?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5. Какие цеха должны быть на ЦБЗ?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6. Какие технологические схемы приготовления цементобетонной смеси вы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знаете?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7. Дайте схему прирельсового ЦБЗ.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8. Дайте схему притрассового ЦБЗ.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9. Основные принципы проектирования генерального плана ЦБЗ.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NewRomanPSMT"/>
              </a:rPr>
              <a:t>10. Особенности приготовления цементобетонных смесей в холодный период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5025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1175</Words>
  <Application>Microsoft Office PowerPoint</Application>
  <PresentationFormat>Экран (4:3)</PresentationFormat>
  <Paragraphs>85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等线</vt:lpstr>
      <vt:lpstr>Times New Roman</vt:lpstr>
      <vt:lpstr>TimesNewRomanPS-BoldMT</vt:lpstr>
      <vt:lpstr>TimesNewRomanPSMT</vt:lpstr>
      <vt:lpstr>Тема Office</vt:lpstr>
      <vt:lpstr>Презентация PowerPoint</vt:lpstr>
      <vt:lpstr>Презентация PowerPoint</vt:lpstr>
      <vt:lpstr>Особенности зимних работ на ЦБЗ</vt:lpstr>
      <vt:lpstr>Особенности работы на ЦБЗ в условиях повышенной температуры</vt:lpstr>
      <vt:lpstr>Проектирование генеральных планов ЦБЗ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7</cp:revision>
  <dcterms:created xsi:type="dcterms:W3CDTF">2020-09-06T05:29:41Z</dcterms:created>
  <dcterms:modified xsi:type="dcterms:W3CDTF">2020-09-06T06:40:55Z</dcterms:modified>
</cp:coreProperties>
</file>